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3407" r:id="rId3"/>
    <p:sldId id="3408" r:id="rId5"/>
    <p:sldId id="3409" r:id="rId6"/>
    <p:sldId id="3389" r:id="rId7"/>
    <p:sldId id="3414" r:id="rId8"/>
    <p:sldId id="3413" r:id="rId9"/>
  </p:sldIdLst>
  <p:sldSz cx="12858750" cy="723265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48" userDrawn="1">
          <p15:clr>
            <a:srgbClr val="A4A3A4"/>
          </p15:clr>
        </p15:guide>
        <p15:guide id="3" orient="horz" pos="4170" userDrawn="1">
          <p15:clr>
            <a:srgbClr val="A4A3A4"/>
          </p15:clr>
        </p15:guide>
        <p15:guide id="4" pos="7588" userDrawn="1">
          <p15:clr>
            <a:srgbClr val="A4A3A4"/>
          </p15:clr>
        </p15:guide>
        <p15:guide id="5" pos="376" userDrawn="1">
          <p15:clr>
            <a:srgbClr val="A4A3A4"/>
          </p15:clr>
        </p15:guide>
        <p15:guide id="6" pos="13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97E9B"/>
    <a:srgbClr val="900000"/>
    <a:srgbClr val="0FC7D3"/>
    <a:srgbClr val="EC206C"/>
    <a:srgbClr val="BC148E"/>
    <a:srgbClr val="0A1A3B"/>
    <a:srgbClr val="CE000D"/>
    <a:srgbClr val="FE67BE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84" autoAdjust="0"/>
    <p:restoredTop sz="92986" autoAdjust="0"/>
  </p:normalViewPr>
  <p:slideViewPr>
    <p:cSldViewPr showGuides="1">
      <p:cViewPr>
        <p:scale>
          <a:sx n="40" d="100"/>
          <a:sy n="40" d="100"/>
        </p:scale>
        <p:origin x="101" y="1003"/>
      </p:cViewPr>
      <p:guideLst>
        <p:guide orient="horz" pos="328"/>
        <p:guide pos="4048"/>
        <p:guide orient="horz" pos="4170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>
                <a:latin typeface="印品黑体" panose="00000500000000000000" pitchFamily="2" charset="-122"/>
              </a:rPr>
            </a:fld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>
                <a:latin typeface="印品黑体" panose="00000500000000000000" pitchFamily="2" charset="-122"/>
              </a:rPr>
            </a:fld>
            <a:endParaRPr lang="zh-CN" altLang="en-US" dirty="0">
              <a:latin typeface="印品黑体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06024D97-E667-405D-B634-E583E2108D7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4735" y="2824480"/>
            <a:ext cx="8382635" cy="1180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 fontAlgn="auto">
              <a:lnSpc>
                <a:spcPts val="9000"/>
              </a:lnSpc>
            </a:pPr>
            <a:r>
              <a:rPr lang="zh-CN" sz="5400" b="1" kern="2000" spc="500" dirty="0" smtClean="0">
                <a:solidFill>
                  <a:schemeClr val="accent3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海南热带海洋学院会议专用ppt</a:t>
            </a:r>
            <a:endParaRPr lang="zh-CN" sz="5400" b="1" kern="2000" spc="500" dirty="0" smtClean="0">
              <a:solidFill>
                <a:schemeClr val="accent3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6275" y="5848350"/>
            <a:ext cx="642620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0000"/>
              </a:lnSpc>
            </a:pPr>
            <a:r>
              <a:rPr lang="zh-CN" sz="3200" b="1" kern="2000" spc="500" dirty="0" smtClean="0">
                <a:solidFill>
                  <a:schemeClr val="accent3">
                    <a:lumMod val="7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2023年</a:t>
            </a:r>
            <a:r>
              <a:rPr lang="en-US" altLang="zh-CN" sz="3200" b="1" kern="2000" spc="500" dirty="0" smtClean="0">
                <a:solidFill>
                  <a:schemeClr val="accent3">
                    <a:lumMod val="7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</a:t>
            </a:r>
            <a:r>
              <a:rPr lang="zh-CN" sz="3200" b="1" kern="2000" spc="500" dirty="0" smtClean="0">
                <a:solidFill>
                  <a:schemeClr val="accent3">
                    <a:lumMod val="7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月</a:t>
            </a:r>
            <a:r>
              <a:rPr lang="en-US" altLang="zh-CN" sz="3200" b="1" kern="2000" spc="500" dirty="0" smtClean="0">
                <a:solidFill>
                  <a:schemeClr val="accent3">
                    <a:lumMod val="7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XX</a:t>
            </a:r>
            <a:r>
              <a:rPr lang="zh-CN" sz="3200" b="1" kern="2000" spc="500" dirty="0" smtClean="0">
                <a:solidFill>
                  <a:schemeClr val="accent3">
                    <a:lumMod val="75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</a:t>
            </a:r>
            <a:endParaRPr lang="zh-CN" altLang="en-US" sz="3200" b="1" kern="2000" spc="500" dirty="0" smtClean="0">
              <a:solidFill>
                <a:schemeClr val="accent3">
                  <a:lumMod val="75000"/>
                </a:schemeClr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9" name="图片 8" descr="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858750" cy="1715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858750" cy="17195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64189" y="3501544"/>
            <a:ext cx="1423296" cy="1162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accent1"/>
                </a:solidFill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01</a:t>
            </a:r>
            <a:endParaRPr lang="en-US" altLang="zh-CN" sz="6960" dirty="0">
              <a:solidFill>
                <a:schemeClr val="accent1"/>
              </a:solidFill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521" y="3501544"/>
            <a:ext cx="1423296" cy="116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accent1"/>
                </a:solidFill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02</a:t>
            </a:r>
            <a:endParaRPr lang="en-US" altLang="zh-CN" sz="6960" dirty="0">
              <a:solidFill>
                <a:schemeClr val="accent1"/>
              </a:solidFill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0854" y="3501544"/>
            <a:ext cx="1423296" cy="116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accent1"/>
                </a:solidFill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03</a:t>
            </a:r>
            <a:endParaRPr lang="en-US" altLang="zh-CN" sz="6960" dirty="0">
              <a:solidFill>
                <a:schemeClr val="accent1"/>
              </a:solidFill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9186" y="3501544"/>
            <a:ext cx="1423296" cy="116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accent1"/>
                </a:solidFill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04</a:t>
            </a:r>
            <a:endParaRPr lang="en-US" altLang="zh-CN" sz="6960" dirty="0">
              <a:solidFill>
                <a:schemeClr val="accent1"/>
              </a:solidFill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214538" y="3593370"/>
            <a:ext cx="12422" cy="906779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4713" y="3593370"/>
            <a:ext cx="12422" cy="906779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82124" y="3593370"/>
            <a:ext cx="12422" cy="906779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150437" y="3593370"/>
            <a:ext cx="12422" cy="906779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1767465" y="3593370"/>
            <a:ext cx="12422" cy="9067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041394" y="4984308"/>
            <a:ext cx="167664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7445" y="5353594"/>
            <a:ext cx="2744537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68960" y="4984308"/>
            <a:ext cx="1676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35012" y="5353594"/>
            <a:ext cx="2744537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8820" y="4984308"/>
            <a:ext cx="1676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4872" y="5353594"/>
            <a:ext cx="2744537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22505" y="4984308"/>
            <a:ext cx="1676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88556" y="5353594"/>
            <a:ext cx="2744537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思源黑体 CN Regular" panose="020B0500000000000000" charset="-122"/>
              <a:ea typeface="思源黑体 CN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749649" y="304222"/>
            <a:ext cx="1468120" cy="869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目录</a:t>
            </a:r>
            <a:endParaRPr lang="zh-CN" altLang="en-US" sz="506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390147" y="1024522"/>
            <a:ext cx="2519419" cy="58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CONTENTS</a:t>
            </a:r>
            <a:endParaRPr lang="en-US" alt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495"/>
            <a:ext cx="12863195" cy="72561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2" y="2176703"/>
            <a:ext cx="12861130" cy="2927578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7" tIns="45702" rIns="91407" bIns="457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椭圆 5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74917" y="2662255"/>
            <a:ext cx="1315616" cy="1317289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6" name="文本框 6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53765" y="2881544"/>
            <a:ext cx="974235" cy="86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en-US" sz="5060" dirty="0">
                <a:solidFill>
                  <a:schemeClr val="accent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01</a:t>
            </a:r>
            <a:endParaRPr lang="en-US" altLang="en-US" sz="5060" dirty="0">
              <a:solidFill>
                <a:schemeClr val="accent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C:\Users\18607733893\Desktop\DJI_0384_1.pngDJI_0384_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815070" y="2574290"/>
            <a:ext cx="3000375" cy="2879090"/>
          </a:xfrm>
          <a:prstGeom prst="ellipse">
            <a:avLst/>
          </a:prstGeom>
        </p:spPr>
      </p:pic>
      <p:pic>
        <p:nvPicPr>
          <p:cNvPr id="30" name="图片 29" descr="C:\Users\18607733893\Desktop\DJI_0384_1.pngDJI_0384_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003800" y="2674620"/>
            <a:ext cx="3000375" cy="2879090"/>
          </a:xfrm>
          <a:prstGeom prst="ellipse">
            <a:avLst/>
          </a:prstGeom>
        </p:spPr>
      </p:pic>
      <p:pic>
        <p:nvPicPr>
          <p:cNvPr id="3" name="图片 2" descr="C:\Users\18607733893\Desktop\DJI_0384_1.pngDJI_0384_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193165" y="2674620"/>
            <a:ext cx="3000375" cy="2879090"/>
          </a:xfrm>
          <a:prstGeom prst="ellipse">
            <a:avLst/>
          </a:prstGeom>
        </p:spPr>
      </p:pic>
      <p:grpSp>
        <p:nvGrpSpPr>
          <p:cNvPr id="20" name="组合 29"/>
          <p:cNvGrpSpPr/>
          <p:nvPr/>
        </p:nvGrpSpPr>
        <p:grpSpPr bwMode="auto">
          <a:xfrm>
            <a:off x="3530095" y="2634070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290368" cy="279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70" b="1" dirty="0">
                  <a:solidFill>
                    <a:schemeClr val="bg1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01</a:t>
              </a:r>
              <a:endParaRPr lang="en-US" altLang="zh-CN" sz="1970" b="1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</p:grpSp>
      <p:grpSp>
        <p:nvGrpSpPr>
          <p:cNvPr id="27" name="组合 30"/>
          <p:cNvGrpSpPr/>
          <p:nvPr/>
        </p:nvGrpSpPr>
        <p:grpSpPr bwMode="auto">
          <a:xfrm>
            <a:off x="7280363" y="2634070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79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70" b="1" dirty="0">
                  <a:solidFill>
                    <a:schemeClr val="bg1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02</a:t>
              </a:r>
              <a:endParaRPr lang="en-US" altLang="zh-CN" sz="1970" b="1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</p:grpSp>
      <p:grpSp>
        <p:nvGrpSpPr>
          <p:cNvPr id="28" name="组合 31"/>
          <p:cNvGrpSpPr/>
          <p:nvPr/>
        </p:nvGrpSpPr>
        <p:grpSpPr bwMode="auto">
          <a:xfrm>
            <a:off x="11084195" y="2634070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79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70" b="1" dirty="0">
                  <a:solidFill>
                    <a:schemeClr val="bg1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03</a:t>
              </a:r>
              <a:endParaRPr lang="en-US" altLang="zh-CN" sz="1970" b="1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</p:grpSp>
      <p:sp>
        <p:nvSpPr>
          <p:cNvPr id="33" name="TextBox 16"/>
          <p:cNvSpPr txBox="1"/>
          <p:nvPr/>
        </p:nvSpPr>
        <p:spPr>
          <a:xfrm>
            <a:off x="1713890" y="5759016"/>
            <a:ext cx="1804035" cy="529590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5673115" y="5759016"/>
            <a:ext cx="1804035" cy="529590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7" name="TextBox 16"/>
          <p:cNvSpPr txBox="1"/>
          <p:nvPr/>
        </p:nvSpPr>
        <p:spPr>
          <a:xfrm>
            <a:off x="9489465" y="5759016"/>
            <a:ext cx="1804035" cy="529590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  <a:sym typeface="Arial" panose="020B0604020202020204" pitchFamily="34" charset="0"/>
            </a:endParaRPr>
          </a:p>
        </p:txBody>
      </p:sp>
      <p:pic>
        <p:nvPicPr>
          <p:cNvPr id="5" name="图片 4" descr="0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858750" cy="171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000">
        <p14:doors dir="vert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858750" cy="17195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856867" y="5175290"/>
            <a:ext cx="9145016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spc="600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rPr>
              <a:t>感谢聆听 批评指导</a:t>
            </a:r>
            <a:endParaRPr lang="zh-CN" altLang="en-US" sz="5400" spc="600" dirty="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  <a:cs typeface="思源黑体 CN Heavy" panose="020B0A00000000000000" charset="-122"/>
            </a:endParaRPr>
          </a:p>
        </p:txBody>
      </p:sp>
      <p:pic>
        <p:nvPicPr>
          <p:cNvPr id="3" name="图片 2" descr="u=3289256669,471206152&amp;fm=253&amp;fmt=auto&amp;app=120&amp;f=JPEG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867640" cy="723265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-4603" y="2247823"/>
            <a:ext cx="12861130" cy="2927578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7" tIns="45702" rIns="91407" bIns="45702" numCol="1" spcCol="0" rtlCol="0" fromWordArt="0" anchor="ctr" anchorCtr="0" forceAA="0" compatLnSpc="1">
            <a:noAutofit/>
          </a:bodyPr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5685" y="3184525"/>
            <a:ext cx="642620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sz="6000" dirty="0">
                <a:solidFill>
                  <a:schemeClr val="bg1"/>
                </a:solidFill>
                <a:effectLst/>
                <a:latin typeface="思源黑体 CN Heavy" panose="020B0A00000000000000" charset="-122"/>
                <a:ea typeface="思源黑体 CN Heavy" panose="020B0A00000000000000" charset="-122"/>
                <a:cs typeface="+mn-ea"/>
                <a:sym typeface="Arial" panose="020B0604020202020204" pitchFamily="34" charset="0"/>
              </a:rPr>
              <a:t>谢谢观看</a:t>
            </a:r>
            <a:endParaRPr lang="zh-CN" sz="6000" dirty="0">
              <a:solidFill>
                <a:schemeClr val="bg1"/>
              </a:solidFill>
              <a:effectLst/>
              <a:latin typeface="思源黑体 CN Heavy" panose="020B0A00000000000000" charset="-122"/>
              <a:ea typeface="思源黑体 CN Heavy" panose="020B0A00000000000000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ISPRING_ULTRA_SCORM_COURSE_ID" val="D9C5D207-6477-425C-B8FF-89DC4104C50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998.pptx"/>
  <p:tag name="KSO_WPP_MARK_KEY" val="fa581825-e10f-4cd5-b3f1-e934008acbce"/>
  <p:tag name="COMMONDATA" val="eyJoZGlkIjoiMGZhYTdiN2NjOTA4ZmJmMzMyNWM0YTQ4MDU4OGNiNDUifQ=="/>
</p:tagLst>
</file>

<file path=ppt/theme/theme1.xml><?xml version="1.0" encoding="utf-8"?>
<a:theme xmlns:a="http://schemas.openxmlformats.org/drawingml/2006/main" name="1_自定义设计方案">
  <a:themeElements>
    <a:clrScheme name="自定义 19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37D8"/>
      </a:accent1>
      <a:accent2>
        <a:srgbClr val="D9D9D9"/>
      </a:accent2>
      <a:accent3>
        <a:srgbClr val="0237D8"/>
      </a:accent3>
      <a:accent4>
        <a:srgbClr val="D9D9D9"/>
      </a:accent4>
      <a:accent5>
        <a:srgbClr val="0237D8"/>
      </a:accent5>
      <a:accent6>
        <a:srgbClr val="D9D9D9"/>
      </a:accent6>
      <a:hlink>
        <a:srgbClr val="0237D8"/>
      </a:hlink>
      <a:folHlink>
        <a:srgbClr val="D9D9D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</Words>
  <Application>WPS 演示</Application>
  <PresentationFormat>自定义</PresentationFormat>
  <Paragraphs>50</Paragraphs>
  <Slides>6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Segoe UI</vt:lpstr>
      <vt:lpstr>印品黑体</vt:lpstr>
      <vt:lpstr>黑体</vt:lpstr>
      <vt:lpstr>微软雅黑</vt:lpstr>
      <vt:lpstr>思源黑体 CN Heavy</vt:lpstr>
      <vt:lpstr>思源黑体 CN Regular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998.pptx</dc:title>
  <dc:creator/>
  <cp:lastModifiedBy>Administrator</cp:lastModifiedBy>
  <cp:revision>6</cp:revision>
  <dcterms:created xsi:type="dcterms:W3CDTF">2016-10-17T14:00:00Z</dcterms:created>
  <dcterms:modified xsi:type="dcterms:W3CDTF">2023-07-02T10:57:22Z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B7EBE77921A940D7807970B509B38164_13</vt:lpwstr>
  </property>
  <property fmtid="{D5CDD505-2E9C-101B-9397-08002B2CF9AE}" pid="3" name="KSOProductBuildVer">
    <vt:lpwstr>2052-11.1.0.14309</vt:lpwstr>
  </property>
</Properties>
</file>