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312" r:id="rId6"/>
    <p:sldId id="264" r:id="rId7"/>
    <p:sldId id="265" r:id="rId8"/>
    <p:sldId id="311" r:id="rId9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56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8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F19AE-D30B-42C0-A7FC-AA1EB330E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203AA-EB52-4B10-AD43-AC79BD1875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203AA-EB52-4B10-AD43-AC79BD1875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203AA-EB52-4B10-AD43-AC79BD1875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203AA-EB52-4B10-AD43-AC79BD1875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203AA-EB52-4B10-AD43-AC79BD1875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203AA-EB52-4B10-AD43-AC79BD1875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5DBBF-1BAD-4A53-BDE9-8BB6E8C632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63CB5A-1874-4EBE-8462-1A2F63EE89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9" r="129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.xml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tags" Target="../tags/tag7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udiomachine - Breath And Life - 呼吸与生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-828600" y="2256816"/>
            <a:ext cx="609600" cy="609600"/>
          </a:xfrm>
          <a:prstGeom prst="rect">
            <a:avLst/>
          </a:prstGeom>
        </p:spPr>
      </p:pic>
      <p:pic>
        <p:nvPicPr>
          <p:cNvPr id="2" name="图片 1" descr="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6249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476" y="222147"/>
            <a:ext cx="2697378" cy="1180103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6"/>
            </p:custDataLst>
          </p:nvPr>
        </p:nvSpPr>
        <p:spPr>
          <a:xfrm>
            <a:off x="1009650" y="2520950"/>
            <a:ext cx="10033635" cy="2647950"/>
          </a:xfrm>
        </p:spPr>
        <p:txBody>
          <a:bodyPr>
            <a:noAutofit/>
          </a:bodyPr>
          <a:p>
            <a:pPr marL="0" indent="0" algn="ctr" fontAlgn="auto">
              <a:lnSpc>
                <a:spcPts val="9000"/>
              </a:lnSpc>
            </a:pPr>
            <a:r>
              <a:rPr lang="en-US" altLang="zh-CN" sz="5400" b="1" kern="2000" spc="500" dirty="0" smtClean="0">
                <a:solidFill>
                  <a:srgbClr val="C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sz="5400" b="1" kern="2000" spc="500" dirty="0" smtClean="0">
                <a:solidFill>
                  <a:srgbClr val="C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海南热带海洋学院会议</a:t>
            </a:r>
            <a:br>
              <a:rPr lang="zh-CN" sz="5400" b="1" kern="2000" spc="500" dirty="0" smtClean="0">
                <a:solidFill>
                  <a:srgbClr val="C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sz="5400" b="1" kern="2000" spc="500" dirty="0" smtClean="0">
                <a:solidFill>
                  <a:srgbClr val="C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专用ppt</a:t>
            </a:r>
            <a:endParaRPr lang="zh-CN" sz="5400" b="1" kern="2000" spc="500" dirty="0" smtClean="0">
              <a:solidFill>
                <a:srgbClr val="C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954020" y="5848350"/>
            <a:ext cx="642620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0000"/>
              </a:lnSpc>
            </a:pPr>
            <a:r>
              <a:rPr lang="zh-CN" sz="3200" b="1" kern="2000" spc="500" dirty="0" smtClean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2023年</a:t>
            </a:r>
            <a:r>
              <a:rPr lang="en-US" altLang="zh-CN" sz="3200" b="1" kern="2000" spc="500" dirty="0" smtClean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</a:t>
            </a:r>
            <a:r>
              <a:rPr lang="zh-CN" sz="3200" b="1" kern="2000" spc="500" dirty="0" smtClean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月</a:t>
            </a:r>
            <a:r>
              <a:rPr lang="en-US" altLang="zh-CN" sz="3200" b="1" kern="2000" spc="500" dirty="0" smtClean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XX</a:t>
            </a:r>
            <a:r>
              <a:rPr lang="zh-CN" sz="3200" b="1" kern="2000" spc="500" dirty="0" smtClean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</a:t>
            </a:r>
            <a:endParaRPr lang="zh-CN" altLang="en-US" sz="3200" b="1" kern="2000" spc="500" dirty="0" smtClean="0">
              <a:solidFill>
                <a:srgbClr val="C0000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162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162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162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162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udiomachine - Breath And Life - 呼吸与生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-828600" y="2256816"/>
            <a:ext cx="609600" cy="60960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2838450" y="4077245"/>
            <a:ext cx="2197574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029662" y="4077245"/>
            <a:ext cx="22059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557536" y="3824751"/>
            <a:ext cx="18681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汇报人：</a:t>
            </a:r>
            <a:r>
              <a:rPr lang="en-US" altLang="zh-CN" sz="2400" b="1" dirty="0">
                <a:solidFill>
                  <a:srgbClr val="C00000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XXX</a:t>
            </a:r>
            <a:endParaRPr lang="en-US" altLang="zh-CN" sz="2400" b="1" dirty="0">
              <a:solidFill>
                <a:srgbClr val="C00000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6180" y="248920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6000" b="1" dirty="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谢谢</a:t>
            </a:r>
            <a:r>
              <a:rPr lang="zh-CN" altLang="en-US" sz="6000" b="1" dirty="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观看</a:t>
            </a:r>
            <a:endParaRPr lang="zh-CN" altLang="en-US" sz="6000" b="1" dirty="0">
              <a:solidFill>
                <a:srgbClr val="C0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" name="图片 4" descr="图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7020" y="4803140"/>
            <a:ext cx="2077720" cy="1339215"/>
          </a:xfrm>
          <a:prstGeom prst="rect">
            <a:avLst/>
          </a:prstGeom>
        </p:spPr>
      </p:pic>
      <p:pic>
        <p:nvPicPr>
          <p:cNvPr id="2" name="图片 1" descr="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162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99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8" grpId="0"/>
      <p:bldP spid="1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  <p:tag name="COMMONDATA" val="eyJoZGlkIjoiMGZhYTdiN2NjOTA4ZmJmMzMyNWM0YTQ4MDU4OGNiNDUifQ=="/>
  <p:tag name="KSO_WPP_MARK_KEY" val="9ec6b851-b9a1-4dc6-881d-591aba68e36b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</Words>
  <Application>WPS 演示</Application>
  <PresentationFormat>宽屏</PresentationFormat>
  <Paragraphs>8</Paragraphs>
  <Slides>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黑体</vt:lpstr>
      <vt:lpstr>方正清刻本悦宋简体</vt:lpstr>
      <vt:lpstr>思源宋体 CN Heavy</vt:lpstr>
      <vt:lpstr>思源黑体 CN Bold</vt:lpstr>
      <vt:lpstr>Arial Unicode MS</vt:lpstr>
      <vt:lpstr>等线 Light</vt:lpstr>
      <vt:lpstr>Calibri Light</vt:lpstr>
      <vt:lpstr>Roanoke Script</vt:lpstr>
      <vt:lpstr>等线</vt:lpstr>
      <vt:lpstr>Calibri</vt:lpstr>
      <vt:lpstr>Segoe UI</vt:lpstr>
      <vt:lpstr>Office Theme</vt:lpstr>
      <vt:lpstr>   海南热带海洋学院会议 专用ppt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24</cp:revision>
  <dcterms:created xsi:type="dcterms:W3CDTF">2017-08-18T03:02:00Z</dcterms:created>
  <dcterms:modified xsi:type="dcterms:W3CDTF">2023-07-02T10:59:28Z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867CCAA333CF4AC6900C1611317430A5_13</vt:lpwstr>
  </property>
</Properties>
</file>